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</p:sldIdLst>
  <p:sldSz cx="18288000" cy="10287000"/>
  <p:notesSz cx="6858000" cy="9144000"/>
  <p:embeddedFontLst>
    <p:embeddedFont>
      <p:font typeface="Poppins" charset="1" panose="00000500000000000000"/>
      <p:regular r:id="rId10"/>
    </p:embeddedFont>
    <p:embeddedFont>
      <p:font typeface="Kaushan Script" charset="1" panose="03060602040705080205"/>
      <p:regular r:id="rId11"/>
    </p:embeddedFont>
    <p:embeddedFont>
      <p:font typeface="Poppins Ultra-Bold" charset="1" panose="00000900000000000000"/>
      <p:regular r:id="rId12"/>
    </p:embeddedFont>
    <p:embeddedFont>
      <p:font typeface="Montserrat" charset="1" panose="00000500000000000000"/>
      <p:regular r:id="rId13"/>
    </p:embeddedFont>
    <p:embeddedFont>
      <p:font typeface="Montserrat Medium" charset="1" panose="00000600000000000000"/>
      <p:regular r:id="rId14"/>
    </p:embeddedFont>
    <p:embeddedFont>
      <p:font typeface="Antonio Bold" charset="1" panose="02000803000000000000"/>
      <p:regular r:id="rId1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fonts/font14.fntdata" Type="http://schemas.openxmlformats.org/officeDocument/2006/relationships/font"/><Relationship Id="rId15" Target="fonts/font15.fntdata" Type="http://schemas.openxmlformats.org/officeDocument/2006/relationships/font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Relationship Id="rId5" Target="../media/image4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0.png" Type="http://schemas.openxmlformats.org/officeDocument/2006/relationships/image"/><Relationship Id="rId11" Target="../media/image11.png" Type="http://schemas.openxmlformats.org/officeDocument/2006/relationships/image"/><Relationship Id="rId2" Target="../media/image5.jpeg" Type="http://schemas.openxmlformats.org/officeDocument/2006/relationships/image"/><Relationship Id="rId3" Target="../media/image4.png" Type="http://schemas.openxmlformats.org/officeDocument/2006/relationships/image"/><Relationship Id="rId4" Target="../media/image2.png" Type="http://schemas.openxmlformats.org/officeDocument/2006/relationships/image"/><Relationship Id="rId5" Target="../media/image3.svg" Type="http://schemas.openxmlformats.org/officeDocument/2006/relationships/image"/><Relationship Id="rId6" Target="../media/image6.png" Type="http://schemas.openxmlformats.org/officeDocument/2006/relationships/image"/><Relationship Id="rId7" Target="../media/image7.png" Type="http://schemas.openxmlformats.org/officeDocument/2006/relationships/image"/><Relationship Id="rId8" Target="../media/image8.png" Type="http://schemas.openxmlformats.org/officeDocument/2006/relationships/image"/><Relationship Id="rId9" Target="../media/image9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8.png" Type="http://schemas.openxmlformats.org/officeDocument/2006/relationships/image"/><Relationship Id="rId11" Target="../media/image19.png" Type="http://schemas.openxmlformats.org/officeDocument/2006/relationships/image"/><Relationship Id="rId12" Target="../media/image20.svg" Type="http://schemas.openxmlformats.org/officeDocument/2006/relationships/image"/><Relationship Id="rId13" Target="../media/image21.png" Type="http://schemas.openxmlformats.org/officeDocument/2006/relationships/image"/><Relationship Id="rId14" Target="../media/image22.svg" Type="http://schemas.openxmlformats.org/officeDocument/2006/relationships/image"/><Relationship Id="rId15" Target="../media/image23.png" Type="http://schemas.openxmlformats.org/officeDocument/2006/relationships/image"/><Relationship Id="rId16" Target="../media/image24.svg" Type="http://schemas.openxmlformats.org/officeDocument/2006/relationships/image"/><Relationship Id="rId17" Target="../media/image25.png" Type="http://schemas.openxmlformats.org/officeDocument/2006/relationships/image"/><Relationship Id="rId18" Target="../media/image26.svg" Type="http://schemas.openxmlformats.org/officeDocument/2006/relationships/image"/><Relationship Id="rId19" Target="../media/image2.png" Type="http://schemas.openxmlformats.org/officeDocument/2006/relationships/image"/><Relationship Id="rId2" Target="../media/image5.jpeg" Type="http://schemas.openxmlformats.org/officeDocument/2006/relationships/image"/><Relationship Id="rId20" Target="../media/image3.svg" Type="http://schemas.openxmlformats.org/officeDocument/2006/relationships/image"/><Relationship Id="rId3" Target="../media/image12.png" Type="http://schemas.openxmlformats.org/officeDocument/2006/relationships/image"/><Relationship Id="rId4" Target="../media/image13.svg" Type="http://schemas.openxmlformats.org/officeDocument/2006/relationships/image"/><Relationship Id="rId5" Target="../media/image14.png" Type="http://schemas.openxmlformats.org/officeDocument/2006/relationships/image"/><Relationship Id="rId6" Target="../media/image15.svg" Type="http://schemas.openxmlformats.org/officeDocument/2006/relationships/image"/><Relationship Id="rId7" Target="../media/image16.png" Type="http://schemas.openxmlformats.org/officeDocument/2006/relationships/image"/><Relationship Id="rId8" Target="../media/image17.svg" Type="http://schemas.openxmlformats.org/officeDocument/2006/relationships/image"/><Relationship Id="rId9" Target="../media/image4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4.png" Type="http://schemas.openxmlformats.org/officeDocument/2006/relationships/image"/><Relationship Id="rId4" Target="../media/image2.png" Type="http://schemas.openxmlformats.org/officeDocument/2006/relationships/image"/><Relationship Id="rId5" Target="../media/image3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7511" t="-12517" r="-5631" b="-625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6866824" y="5143500"/>
            <a:ext cx="13292143" cy="9812018"/>
          </a:xfrm>
          <a:custGeom>
            <a:avLst/>
            <a:gdLst/>
            <a:ahLst/>
            <a:cxnLst/>
            <a:rect r="r" b="b" t="t" l="l"/>
            <a:pathLst>
              <a:path h="9812018" w="13292143">
                <a:moveTo>
                  <a:pt x="0" y="0"/>
                </a:moveTo>
                <a:lnTo>
                  <a:pt x="13292142" y="0"/>
                </a:lnTo>
                <a:lnTo>
                  <a:pt x="13292142" y="9812018"/>
                </a:lnTo>
                <a:lnTo>
                  <a:pt x="0" y="981201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525234" y="1639751"/>
            <a:ext cx="12292435" cy="5425079"/>
          </a:xfrm>
          <a:custGeom>
            <a:avLst/>
            <a:gdLst/>
            <a:ahLst/>
            <a:cxnLst/>
            <a:rect r="r" b="b" t="t" l="l"/>
            <a:pathLst>
              <a:path h="5425079" w="12292435">
                <a:moveTo>
                  <a:pt x="0" y="0"/>
                </a:moveTo>
                <a:lnTo>
                  <a:pt x="12292435" y="0"/>
                </a:lnTo>
                <a:lnTo>
                  <a:pt x="12292435" y="5425079"/>
                </a:lnTo>
                <a:lnTo>
                  <a:pt x="0" y="542507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13347228" y="8777297"/>
            <a:ext cx="4621482" cy="962005"/>
            <a:chOff x="0" y="0"/>
            <a:chExt cx="6161976" cy="1282674"/>
          </a:xfrm>
        </p:grpSpPr>
        <p:sp>
          <p:nvSpPr>
            <p:cNvPr name="TextBox 6" id="6"/>
            <p:cNvSpPr txBox="true"/>
            <p:nvPr/>
          </p:nvSpPr>
          <p:spPr>
            <a:xfrm rot="0">
              <a:off x="0" y="-38100"/>
              <a:ext cx="6161976" cy="50034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3020"/>
                </a:lnSpc>
              </a:pPr>
              <a:r>
                <a:rPr lang="en-US" sz="2323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Nombre y Apellido</a:t>
              </a:r>
            </a:p>
          </p:txBody>
        </p:sp>
        <p:sp>
          <p:nvSpPr>
            <p:cNvPr name="TextBox 7" id="7"/>
            <p:cNvSpPr txBox="true"/>
            <p:nvPr/>
          </p:nvSpPr>
          <p:spPr>
            <a:xfrm rot="0">
              <a:off x="0" y="782325"/>
              <a:ext cx="6161976" cy="50034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3020"/>
                </a:lnSpc>
              </a:pPr>
              <a:r>
                <a:rPr lang="en-US" sz="2323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Cargo</a:t>
              </a: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2783506" y="7055305"/>
            <a:ext cx="12720987" cy="17039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794"/>
              </a:lnSpc>
              <a:spcBef>
                <a:spcPct val="0"/>
              </a:spcBef>
            </a:pPr>
            <a:r>
              <a:rPr lang="en-US" sz="5479" spc="-131">
                <a:solidFill>
                  <a:srgbClr val="FFFFFF"/>
                </a:solidFill>
                <a:latin typeface="Kaushan Script"/>
                <a:ea typeface="Kaushan Script"/>
                <a:cs typeface="Kaushan Script"/>
                <a:sym typeface="Kaushan Script"/>
              </a:rPr>
              <a:t>Sistema de Referencia Geodésico para las Américas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1080000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blipFill>
            <a:blip r:embed="rId2"/>
            <a:stretch>
              <a:fillRect l="-3519" t="0" r="-18822" b="-22342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4116395" y="-127311"/>
            <a:ext cx="10055210" cy="10541622"/>
            <a:chOff x="0" y="0"/>
            <a:chExt cx="13406947" cy="14055496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2501732" cy="14055496"/>
            </a:xfrm>
            <a:custGeom>
              <a:avLst/>
              <a:gdLst/>
              <a:ahLst/>
              <a:cxnLst/>
              <a:rect r="r" b="b" t="t" l="l"/>
              <a:pathLst>
                <a:path h="14055496" w="12501732">
                  <a:moveTo>
                    <a:pt x="0" y="0"/>
                  </a:moveTo>
                  <a:lnTo>
                    <a:pt x="12501732" y="0"/>
                  </a:lnTo>
                  <a:lnTo>
                    <a:pt x="12501732" y="14055496"/>
                  </a:lnTo>
                  <a:lnTo>
                    <a:pt x="0" y="1405549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alphaModFix amt="9999"/>
              </a:blip>
              <a:stretch>
                <a:fillRect l="0" t="0" r="-154746" b="0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8125096" y="4307211"/>
              <a:ext cx="5281851" cy="4099694"/>
            </a:xfrm>
            <a:custGeom>
              <a:avLst/>
              <a:gdLst/>
              <a:ahLst/>
              <a:cxnLst/>
              <a:rect r="r" b="b" t="t" l="l"/>
              <a:pathLst>
                <a:path h="4099694" w="5281851">
                  <a:moveTo>
                    <a:pt x="0" y="0"/>
                  </a:moveTo>
                  <a:lnTo>
                    <a:pt x="5281851" y="0"/>
                  </a:lnTo>
                  <a:lnTo>
                    <a:pt x="5281851" y="4099694"/>
                  </a:lnTo>
                  <a:lnTo>
                    <a:pt x="0" y="409969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alphaModFix amt="9999"/>
              </a:blip>
              <a:stretch>
                <a:fillRect l="-72945" t="0" r="-2927" b="0"/>
              </a:stretch>
            </a:blipFill>
          </p:spPr>
        </p:sp>
      </p:grpSp>
      <p:sp>
        <p:nvSpPr>
          <p:cNvPr name="Freeform 6" id="6"/>
          <p:cNvSpPr/>
          <p:nvPr/>
        </p:nvSpPr>
        <p:spPr>
          <a:xfrm flipH="false" flipV="false" rot="0">
            <a:off x="13572541" y="210230"/>
            <a:ext cx="4431551" cy="1955798"/>
          </a:xfrm>
          <a:custGeom>
            <a:avLst/>
            <a:gdLst/>
            <a:ahLst/>
            <a:cxnLst/>
            <a:rect r="r" b="b" t="t" l="l"/>
            <a:pathLst>
              <a:path h="1955798" w="4431551">
                <a:moveTo>
                  <a:pt x="0" y="0"/>
                </a:moveTo>
                <a:lnTo>
                  <a:pt x="4431551" y="0"/>
                </a:lnTo>
                <a:lnTo>
                  <a:pt x="4431551" y="1955798"/>
                </a:lnTo>
                <a:lnTo>
                  <a:pt x="0" y="195579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3058630" y="5586105"/>
            <a:ext cx="12170740" cy="8984219"/>
          </a:xfrm>
          <a:custGeom>
            <a:avLst/>
            <a:gdLst/>
            <a:ahLst/>
            <a:cxnLst/>
            <a:rect r="r" b="b" t="t" l="l"/>
            <a:pathLst>
              <a:path h="8984219" w="12170740">
                <a:moveTo>
                  <a:pt x="0" y="0"/>
                </a:moveTo>
                <a:lnTo>
                  <a:pt x="12170740" y="0"/>
                </a:lnTo>
                <a:lnTo>
                  <a:pt x="12170740" y="8984219"/>
                </a:lnTo>
                <a:lnTo>
                  <a:pt x="0" y="898421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8" id="8"/>
          <p:cNvGrpSpPr/>
          <p:nvPr/>
        </p:nvGrpSpPr>
        <p:grpSpPr>
          <a:xfrm rot="0">
            <a:off x="2489522" y="8679027"/>
            <a:ext cx="13667648" cy="1607973"/>
            <a:chOff x="0" y="0"/>
            <a:chExt cx="18223531" cy="2143964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14603085" y="230151"/>
              <a:ext cx="1776001" cy="1748251"/>
            </a:xfrm>
            <a:custGeom>
              <a:avLst/>
              <a:gdLst/>
              <a:ahLst/>
              <a:cxnLst/>
              <a:rect r="r" b="b" t="t" l="l"/>
              <a:pathLst>
                <a:path h="1748251" w="1776001">
                  <a:moveTo>
                    <a:pt x="0" y="0"/>
                  </a:moveTo>
                  <a:lnTo>
                    <a:pt x="1776001" y="0"/>
                  </a:lnTo>
                  <a:lnTo>
                    <a:pt x="1776001" y="1748250"/>
                  </a:lnTo>
                  <a:lnTo>
                    <a:pt x="0" y="17482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0" t="0" r="0" b="0"/>
              </a:stretch>
            </a:blip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6523842" y="200562"/>
              <a:ext cx="1699688" cy="1748251"/>
            </a:xfrm>
            <a:custGeom>
              <a:avLst/>
              <a:gdLst/>
              <a:ahLst/>
              <a:cxnLst/>
              <a:rect r="r" b="b" t="t" l="l"/>
              <a:pathLst>
                <a:path h="1748251" w="1699688">
                  <a:moveTo>
                    <a:pt x="0" y="0"/>
                  </a:moveTo>
                  <a:lnTo>
                    <a:pt x="1699689" y="0"/>
                  </a:lnTo>
                  <a:lnTo>
                    <a:pt x="1699689" y="1748251"/>
                  </a:lnTo>
                  <a:lnTo>
                    <a:pt x="0" y="174825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l="0" t="0" r="0" b="0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1995369" y="12029"/>
              <a:ext cx="2701894" cy="2103563"/>
            </a:xfrm>
            <a:custGeom>
              <a:avLst/>
              <a:gdLst/>
              <a:ahLst/>
              <a:cxnLst/>
              <a:rect r="r" b="b" t="t" l="l"/>
              <a:pathLst>
                <a:path h="2103563" w="2701894">
                  <a:moveTo>
                    <a:pt x="0" y="0"/>
                  </a:moveTo>
                  <a:lnTo>
                    <a:pt x="2701894" y="0"/>
                  </a:lnTo>
                  <a:lnTo>
                    <a:pt x="2701894" y="2103563"/>
                  </a:lnTo>
                  <a:lnTo>
                    <a:pt x="0" y="210356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/>
              <a:stretch>
                <a:fillRect l="0" t="0" r="0" b="-23876"/>
              </a:stretch>
            </a:blip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2204201" y="0"/>
              <a:ext cx="2224410" cy="2143582"/>
            </a:xfrm>
            <a:custGeom>
              <a:avLst/>
              <a:gdLst/>
              <a:ahLst/>
              <a:cxnLst/>
              <a:rect r="r" b="b" t="t" l="l"/>
              <a:pathLst>
                <a:path h="2143582" w="2224410">
                  <a:moveTo>
                    <a:pt x="0" y="0"/>
                  </a:moveTo>
                  <a:lnTo>
                    <a:pt x="2224410" y="0"/>
                  </a:lnTo>
                  <a:lnTo>
                    <a:pt x="2224410" y="2143582"/>
                  </a:lnTo>
                  <a:lnTo>
                    <a:pt x="0" y="21435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/>
              <a:stretch>
                <a:fillRect l="0" t="0" r="-128757" b="0"/>
              </a:stretch>
            </a:blip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0" y="110956"/>
              <a:ext cx="1885865" cy="1976821"/>
            </a:xfrm>
            <a:custGeom>
              <a:avLst/>
              <a:gdLst/>
              <a:ahLst/>
              <a:cxnLst/>
              <a:rect r="r" b="b" t="t" l="l"/>
              <a:pathLst>
                <a:path h="1976821" w="1885865">
                  <a:moveTo>
                    <a:pt x="0" y="0"/>
                  </a:moveTo>
                  <a:lnTo>
                    <a:pt x="1885865" y="0"/>
                  </a:lnTo>
                  <a:lnTo>
                    <a:pt x="1885865" y="1976821"/>
                  </a:lnTo>
                  <a:lnTo>
                    <a:pt x="0" y="197682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0" t="-2518" r="-149479" b="-2518"/>
              </a:stretch>
            </a:blip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1194767" y="854891"/>
              <a:ext cx="1009434" cy="255352"/>
            </a:xfrm>
            <a:custGeom>
              <a:avLst/>
              <a:gdLst/>
              <a:ahLst/>
              <a:cxnLst/>
              <a:rect r="r" b="b" t="t" l="l"/>
              <a:pathLst>
                <a:path h="255352" w="1009434">
                  <a:moveTo>
                    <a:pt x="0" y="0"/>
                  </a:moveTo>
                  <a:lnTo>
                    <a:pt x="1009434" y="0"/>
                  </a:lnTo>
                  <a:lnTo>
                    <a:pt x="1009434" y="255352"/>
                  </a:lnTo>
                  <a:lnTo>
                    <a:pt x="0" y="25535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68507" t="-81136" r="0" b="-112848"/>
              </a:stretch>
            </a:blip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4428611" y="129948"/>
              <a:ext cx="7950064" cy="2014016"/>
            </a:xfrm>
            <a:custGeom>
              <a:avLst/>
              <a:gdLst/>
              <a:ahLst/>
              <a:cxnLst/>
              <a:rect r="r" b="b" t="t" l="l"/>
              <a:pathLst>
                <a:path h="2014016" w="7950064">
                  <a:moveTo>
                    <a:pt x="0" y="0"/>
                  </a:moveTo>
                  <a:lnTo>
                    <a:pt x="7950064" y="0"/>
                  </a:lnTo>
                  <a:lnTo>
                    <a:pt x="7950064" y="2014016"/>
                  </a:lnTo>
                  <a:lnTo>
                    <a:pt x="0" y="201401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/>
              <a:stretch>
                <a:fillRect l="0" t="0" r="0" b="0"/>
              </a:stretch>
            </a:blipFill>
          </p:spPr>
        </p:sp>
      </p:grpSp>
      <p:sp>
        <p:nvSpPr>
          <p:cNvPr name="Freeform 16" id="16"/>
          <p:cNvSpPr/>
          <p:nvPr/>
        </p:nvSpPr>
        <p:spPr>
          <a:xfrm flipH="false" flipV="false" rot="0">
            <a:off x="601618" y="2744123"/>
            <a:ext cx="18878624" cy="5356810"/>
          </a:xfrm>
          <a:custGeom>
            <a:avLst/>
            <a:gdLst/>
            <a:ahLst/>
            <a:cxnLst/>
            <a:rect r="r" b="b" t="t" l="l"/>
            <a:pathLst>
              <a:path h="5356810" w="18878624">
                <a:moveTo>
                  <a:pt x="0" y="0"/>
                </a:moveTo>
                <a:lnTo>
                  <a:pt x="18878625" y="0"/>
                </a:lnTo>
                <a:lnTo>
                  <a:pt x="18878625" y="5356809"/>
                </a:lnTo>
                <a:lnTo>
                  <a:pt x="0" y="5356809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1080000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blipFill>
            <a:blip r:embed="rId2"/>
            <a:stretch>
              <a:fillRect l="-3519" t="0" r="-18822" b="-22342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8901192" y="1790498"/>
            <a:ext cx="6654104" cy="9925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593"/>
              </a:lnSpc>
              <a:spcBef>
                <a:spcPct val="0"/>
              </a:spcBef>
            </a:pPr>
            <a:r>
              <a:rPr lang="en-US" b="true" sz="5841" strike="noStrike" u="none">
                <a:solidFill>
                  <a:srgbClr val="FFFFFF"/>
                </a:solidFill>
                <a:latin typeface="Poppins Ultra-Bold"/>
                <a:ea typeface="Poppins Ultra-Bold"/>
                <a:cs typeface="Poppins Ultra-Bold"/>
                <a:sym typeface="Poppins Ultra-Bold"/>
              </a:rPr>
              <a:t>CONTACTOS</a:t>
            </a:r>
          </a:p>
        </p:txBody>
      </p:sp>
      <p:grpSp>
        <p:nvGrpSpPr>
          <p:cNvPr name="Group 4" id="4"/>
          <p:cNvGrpSpPr/>
          <p:nvPr/>
        </p:nvGrpSpPr>
        <p:grpSpPr>
          <a:xfrm rot="0">
            <a:off x="8901192" y="3126394"/>
            <a:ext cx="3786421" cy="1979921"/>
            <a:chOff x="0" y="0"/>
            <a:chExt cx="5048561" cy="2639894"/>
          </a:xfrm>
        </p:grpSpPr>
        <p:grpSp>
          <p:nvGrpSpPr>
            <p:cNvPr name="Group 5" id="5"/>
            <p:cNvGrpSpPr/>
            <p:nvPr/>
          </p:nvGrpSpPr>
          <p:grpSpPr>
            <a:xfrm rot="0">
              <a:off x="42160" y="0"/>
              <a:ext cx="1193096" cy="1193096"/>
              <a:chOff x="0" y="0"/>
              <a:chExt cx="812800" cy="812800"/>
            </a:xfrm>
          </p:grpSpPr>
          <p:sp>
            <p:nvSpPr>
              <p:cNvPr name="Freeform 6" id="6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0" y="0"/>
                    </a:moveTo>
                    <a:lnTo>
                      <a:pt x="812800" y="0"/>
                    </a:lnTo>
                    <a:lnTo>
                      <a:pt x="812800" y="812800"/>
                    </a:lnTo>
                    <a:lnTo>
                      <a:pt x="0" y="812800"/>
                    </a:lnTo>
                    <a:close/>
                  </a:path>
                </a:pathLst>
              </a:custGeom>
              <a:solidFill>
                <a:srgbClr val="1971B9"/>
              </a:solidFill>
              <a:ln cap="sq">
                <a:noFill/>
                <a:prstDash val="solid"/>
                <a:miter/>
              </a:ln>
            </p:spPr>
          </p:sp>
          <p:sp>
            <p:nvSpPr>
              <p:cNvPr name="TextBox 7" id="7"/>
              <p:cNvSpPr txBox="true"/>
              <p:nvPr/>
            </p:nvSpPr>
            <p:spPr>
              <a:xfrm>
                <a:off x="0" y="0"/>
                <a:ext cx="812800" cy="8128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 marL="0" indent="0" lvl="0">
                  <a:lnSpc>
                    <a:spcPts val="2006"/>
                  </a:lnSpc>
                  <a:spcBef>
                    <a:spcPct val="0"/>
                  </a:spcBef>
                </a:pPr>
              </a:p>
            </p:txBody>
          </p:sp>
        </p:grpSp>
        <p:sp>
          <p:nvSpPr>
            <p:cNvPr name="Freeform 8" id="8"/>
            <p:cNvSpPr/>
            <p:nvPr/>
          </p:nvSpPr>
          <p:spPr>
            <a:xfrm flipH="false" flipV="false" rot="0">
              <a:off x="411039" y="466581"/>
              <a:ext cx="455338" cy="350196"/>
            </a:xfrm>
            <a:custGeom>
              <a:avLst/>
              <a:gdLst/>
              <a:ahLst/>
              <a:cxnLst/>
              <a:rect r="r" b="b" t="t" l="l"/>
              <a:pathLst>
                <a:path h="350196" w="455338">
                  <a:moveTo>
                    <a:pt x="0" y="0"/>
                  </a:moveTo>
                  <a:lnTo>
                    <a:pt x="455338" y="0"/>
                  </a:lnTo>
                  <a:lnTo>
                    <a:pt x="455338" y="350196"/>
                  </a:lnTo>
                  <a:lnTo>
                    <a:pt x="0" y="35019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9" id="9"/>
            <p:cNvSpPr txBox="true"/>
            <p:nvPr/>
          </p:nvSpPr>
          <p:spPr>
            <a:xfrm rot="0">
              <a:off x="0" y="2220794"/>
              <a:ext cx="5045429" cy="41910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2520"/>
                </a:lnSpc>
                <a:spcBef>
                  <a:spcPct val="0"/>
                </a:spcBef>
              </a:pPr>
              <a:r>
                <a:rPr lang="en-US" sz="21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sirgasipgh@gmail.com</a:t>
              </a:r>
            </a:p>
          </p:txBody>
        </p:sp>
        <p:sp>
          <p:nvSpPr>
            <p:cNvPr name="TextBox 10" id="10"/>
            <p:cNvSpPr txBox="true"/>
            <p:nvPr/>
          </p:nvSpPr>
          <p:spPr>
            <a:xfrm rot="0">
              <a:off x="3133" y="1541648"/>
              <a:ext cx="5045429" cy="47307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2880"/>
                </a:lnSpc>
                <a:spcBef>
                  <a:spcPct val="0"/>
                </a:spcBef>
              </a:pPr>
              <a:r>
                <a:rPr lang="en-US" b="true" sz="2400" u="none">
                  <a:solidFill>
                    <a:srgbClr val="FFFFFF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Correo electrónico</a:t>
              </a: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8901192" y="6212263"/>
            <a:ext cx="3688541" cy="2039163"/>
            <a:chOff x="0" y="0"/>
            <a:chExt cx="4918054" cy="2718884"/>
          </a:xfrm>
        </p:grpSpPr>
        <p:grpSp>
          <p:nvGrpSpPr>
            <p:cNvPr name="Group 12" id="12"/>
            <p:cNvGrpSpPr/>
            <p:nvPr/>
          </p:nvGrpSpPr>
          <p:grpSpPr>
            <a:xfrm rot="0">
              <a:off x="0" y="0"/>
              <a:ext cx="1193096" cy="1193096"/>
              <a:chOff x="0" y="0"/>
              <a:chExt cx="812800" cy="812800"/>
            </a:xfrm>
          </p:grpSpPr>
          <p:sp>
            <p:nvSpPr>
              <p:cNvPr name="Freeform 13" id="13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0" y="0"/>
                    </a:moveTo>
                    <a:lnTo>
                      <a:pt x="812800" y="0"/>
                    </a:lnTo>
                    <a:lnTo>
                      <a:pt x="812800" y="812800"/>
                    </a:lnTo>
                    <a:lnTo>
                      <a:pt x="0" y="812800"/>
                    </a:lnTo>
                    <a:close/>
                  </a:path>
                </a:pathLst>
              </a:custGeom>
              <a:solidFill>
                <a:srgbClr val="1971B9"/>
              </a:solidFill>
              <a:ln cap="sq">
                <a:noFill/>
                <a:prstDash val="solid"/>
                <a:miter/>
              </a:ln>
            </p:spPr>
          </p:sp>
          <p:sp>
            <p:nvSpPr>
              <p:cNvPr name="TextBox 14" id="14"/>
              <p:cNvSpPr txBox="true"/>
              <p:nvPr/>
            </p:nvSpPr>
            <p:spPr>
              <a:xfrm>
                <a:off x="0" y="0"/>
                <a:ext cx="812800" cy="8128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 marL="0" indent="0" lvl="0">
                  <a:lnSpc>
                    <a:spcPts val="2006"/>
                  </a:lnSpc>
                  <a:spcBef>
                    <a:spcPct val="0"/>
                  </a:spcBef>
                </a:pPr>
              </a:p>
            </p:txBody>
          </p:sp>
        </p:grpSp>
        <p:sp>
          <p:nvSpPr>
            <p:cNvPr name="Freeform 15" id="15"/>
            <p:cNvSpPr/>
            <p:nvPr/>
          </p:nvSpPr>
          <p:spPr>
            <a:xfrm flipH="false" flipV="false" rot="0">
              <a:off x="317969" y="310094"/>
              <a:ext cx="572909" cy="572909"/>
            </a:xfrm>
            <a:custGeom>
              <a:avLst/>
              <a:gdLst/>
              <a:ahLst/>
              <a:cxnLst/>
              <a:rect r="r" b="b" t="t" l="l"/>
              <a:pathLst>
                <a:path h="572909" w="572909">
                  <a:moveTo>
                    <a:pt x="0" y="0"/>
                  </a:moveTo>
                  <a:lnTo>
                    <a:pt x="572909" y="0"/>
                  </a:lnTo>
                  <a:lnTo>
                    <a:pt x="572909" y="572908"/>
                  </a:lnTo>
                  <a:lnTo>
                    <a:pt x="0" y="57290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16" id="16"/>
            <p:cNvSpPr txBox="true"/>
            <p:nvPr/>
          </p:nvSpPr>
          <p:spPr>
            <a:xfrm rot="0">
              <a:off x="50777" y="2299784"/>
              <a:ext cx="4867278" cy="41910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2520"/>
                </a:lnSpc>
                <a:spcBef>
                  <a:spcPct val="0"/>
                </a:spcBef>
              </a:pPr>
              <a:r>
                <a:rPr lang="en-US" sz="21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https://sirgas.ipgh.org/</a:t>
              </a:r>
            </a:p>
          </p:txBody>
        </p:sp>
        <p:sp>
          <p:nvSpPr>
            <p:cNvPr name="TextBox 17" id="17"/>
            <p:cNvSpPr txBox="true"/>
            <p:nvPr/>
          </p:nvSpPr>
          <p:spPr>
            <a:xfrm rot="0">
              <a:off x="50777" y="1561011"/>
              <a:ext cx="4867278" cy="47307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2880"/>
                </a:lnSpc>
                <a:spcBef>
                  <a:spcPct val="0"/>
                </a:spcBef>
              </a:pPr>
              <a:r>
                <a:rPr lang="en-US" b="true" sz="2400" u="none">
                  <a:solidFill>
                    <a:srgbClr val="FFFFFF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Sitio web</a:t>
              </a:r>
            </a:p>
          </p:txBody>
        </p:sp>
      </p:grpSp>
      <p:grpSp>
        <p:nvGrpSpPr>
          <p:cNvPr name="Group 18" id="18"/>
          <p:cNvGrpSpPr/>
          <p:nvPr/>
        </p:nvGrpSpPr>
        <p:grpSpPr>
          <a:xfrm rot="0">
            <a:off x="13881213" y="3116434"/>
            <a:ext cx="894822" cy="894822"/>
            <a:chOff x="0" y="0"/>
            <a:chExt cx="1193096" cy="1193096"/>
          </a:xfrm>
        </p:grpSpPr>
        <p:grpSp>
          <p:nvGrpSpPr>
            <p:cNvPr name="Group 19" id="19"/>
            <p:cNvGrpSpPr/>
            <p:nvPr/>
          </p:nvGrpSpPr>
          <p:grpSpPr>
            <a:xfrm rot="0">
              <a:off x="0" y="0"/>
              <a:ext cx="1193096" cy="1193096"/>
              <a:chOff x="0" y="0"/>
              <a:chExt cx="812800" cy="812800"/>
            </a:xfrm>
          </p:grpSpPr>
          <p:sp>
            <p:nvSpPr>
              <p:cNvPr name="Freeform 20" id="20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0" y="0"/>
                    </a:moveTo>
                    <a:lnTo>
                      <a:pt x="812800" y="0"/>
                    </a:lnTo>
                    <a:lnTo>
                      <a:pt x="812800" y="812800"/>
                    </a:lnTo>
                    <a:lnTo>
                      <a:pt x="0" y="812800"/>
                    </a:lnTo>
                    <a:close/>
                  </a:path>
                </a:pathLst>
              </a:custGeom>
              <a:solidFill>
                <a:srgbClr val="1971B9"/>
              </a:solidFill>
              <a:ln cap="sq">
                <a:noFill/>
                <a:prstDash val="solid"/>
                <a:miter/>
              </a:ln>
            </p:spPr>
          </p:sp>
          <p:sp>
            <p:nvSpPr>
              <p:cNvPr name="TextBox 21" id="21"/>
              <p:cNvSpPr txBox="true"/>
              <p:nvPr/>
            </p:nvSpPr>
            <p:spPr>
              <a:xfrm>
                <a:off x="0" y="0"/>
                <a:ext cx="812800" cy="8128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 marL="0" indent="0" lvl="0">
                  <a:lnSpc>
                    <a:spcPts val="2006"/>
                  </a:lnSpc>
                  <a:spcBef>
                    <a:spcPct val="0"/>
                  </a:spcBef>
                </a:pPr>
              </a:p>
            </p:txBody>
          </p:sp>
        </p:grpSp>
        <p:sp>
          <p:nvSpPr>
            <p:cNvPr name="Freeform 22" id="22"/>
            <p:cNvSpPr/>
            <p:nvPr/>
          </p:nvSpPr>
          <p:spPr>
            <a:xfrm flipH="false" flipV="false" rot="0">
              <a:off x="368879" y="453707"/>
              <a:ext cx="504514" cy="429295"/>
            </a:xfrm>
            <a:custGeom>
              <a:avLst/>
              <a:gdLst/>
              <a:ahLst/>
              <a:cxnLst/>
              <a:rect r="r" b="b" t="t" l="l"/>
              <a:pathLst>
                <a:path h="429295" w="504514">
                  <a:moveTo>
                    <a:pt x="0" y="0"/>
                  </a:moveTo>
                  <a:lnTo>
                    <a:pt x="504514" y="0"/>
                  </a:lnTo>
                  <a:lnTo>
                    <a:pt x="504514" y="429295"/>
                  </a:lnTo>
                  <a:lnTo>
                    <a:pt x="0" y="42929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TextBox 23" id="23"/>
          <p:cNvSpPr txBox="true"/>
          <p:nvPr/>
        </p:nvSpPr>
        <p:spPr>
          <a:xfrm rot="0">
            <a:off x="13849593" y="4289574"/>
            <a:ext cx="3784071" cy="352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880"/>
              </a:lnSpc>
              <a:spcBef>
                <a:spcPct val="0"/>
              </a:spcBef>
            </a:pPr>
            <a:r>
              <a:rPr lang="en-US" b="true" sz="2400" u="none">
                <a:solidFill>
                  <a:srgbClr val="FFFFFF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Redes sociales</a:t>
            </a:r>
          </a:p>
        </p:txBody>
      </p:sp>
      <p:grpSp>
        <p:nvGrpSpPr>
          <p:cNvPr name="Group 24" id="24"/>
          <p:cNvGrpSpPr/>
          <p:nvPr/>
        </p:nvGrpSpPr>
        <p:grpSpPr>
          <a:xfrm rot="0">
            <a:off x="0" y="0"/>
            <a:ext cx="9062761" cy="10287000"/>
            <a:chOff x="0" y="0"/>
            <a:chExt cx="12083682" cy="13716000"/>
          </a:xfrm>
        </p:grpSpPr>
        <p:pic>
          <p:nvPicPr>
            <p:cNvPr name="Picture 25" id="25"/>
            <p:cNvPicPr>
              <a:picLocks noChangeAspect="true"/>
            </p:cNvPicPr>
            <p:nvPr/>
          </p:nvPicPr>
          <p:blipFill>
            <a:blip r:embed="rId9"/>
            <a:srcRect l="3394" t="0" r="57724" b="0"/>
            <a:stretch>
              <a:fillRect/>
            </a:stretch>
          </p:blipFill>
          <p:spPr>
            <a:xfrm flipH="false" flipV="false">
              <a:off x="0" y="0"/>
              <a:ext cx="12083682" cy="13716000"/>
            </a:xfrm>
            <a:prstGeom prst="rect">
              <a:avLst/>
            </a:prstGeom>
          </p:spPr>
        </p:pic>
      </p:grpSp>
      <p:sp>
        <p:nvSpPr>
          <p:cNvPr name="Freeform 26" id="26"/>
          <p:cNvSpPr/>
          <p:nvPr/>
        </p:nvSpPr>
        <p:spPr>
          <a:xfrm flipH="false" flipV="false" rot="0">
            <a:off x="13882947" y="5891690"/>
            <a:ext cx="641147" cy="641147"/>
          </a:xfrm>
          <a:custGeom>
            <a:avLst/>
            <a:gdLst/>
            <a:ahLst/>
            <a:cxnLst/>
            <a:rect r="r" b="b" t="t" l="l"/>
            <a:pathLst>
              <a:path h="641147" w="641147">
                <a:moveTo>
                  <a:pt x="0" y="0"/>
                </a:moveTo>
                <a:lnTo>
                  <a:pt x="641147" y="0"/>
                </a:lnTo>
                <a:lnTo>
                  <a:pt x="641147" y="641147"/>
                </a:lnTo>
                <a:lnTo>
                  <a:pt x="0" y="641147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Freeform 27" id="27"/>
          <p:cNvSpPr/>
          <p:nvPr/>
        </p:nvSpPr>
        <p:spPr>
          <a:xfrm flipH="false" flipV="false" rot="0">
            <a:off x="13861598" y="4983964"/>
            <a:ext cx="654263" cy="654263"/>
          </a:xfrm>
          <a:custGeom>
            <a:avLst/>
            <a:gdLst/>
            <a:ahLst/>
            <a:cxnLst/>
            <a:rect r="r" b="b" t="t" l="l"/>
            <a:pathLst>
              <a:path h="654263" w="654263">
                <a:moveTo>
                  <a:pt x="0" y="0"/>
                </a:moveTo>
                <a:lnTo>
                  <a:pt x="654263" y="0"/>
                </a:lnTo>
                <a:lnTo>
                  <a:pt x="654263" y="654263"/>
                </a:lnTo>
                <a:lnTo>
                  <a:pt x="0" y="654263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8" id="28"/>
          <p:cNvSpPr txBox="true"/>
          <p:nvPr/>
        </p:nvSpPr>
        <p:spPr>
          <a:xfrm rot="0">
            <a:off x="14524094" y="6036840"/>
            <a:ext cx="2435070" cy="3889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011"/>
              </a:lnSpc>
              <a:spcBef>
                <a:spcPct val="0"/>
              </a:spcBef>
            </a:pPr>
            <a:r>
              <a:rPr lang="en-US" b="true" sz="2840">
                <a:solidFill>
                  <a:srgbClr val="FFFFFF"/>
                </a:solidFill>
                <a:latin typeface="Antonio Bold"/>
                <a:ea typeface="Antonio Bold"/>
                <a:cs typeface="Antonio Bold"/>
                <a:sym typeface="Antonio Bold"/>
              </a:rPr>
              <a:t>sirgas_americas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13861598" y="5144415"/>
            <a:ext cx="2435070" cy="3889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011"/>
              </a:lnSpc>
              <a:spcBef>
                <a:spcPct val="0"/>
              </a:spcBef>
            </a:pPr>
            <a:r>
              <a:rPr lang="en-US" b="true" sz="2840">
                <a:solidFill>
                  <a:srgbClr val="FFFFFF"/>
                </a:solidFill>
                <a:latin typeface="Antonio Bold"/>
                <a:ea typeface="Antonio Bold"/>
                <a:cs typeface="Antonio Bold"/>
                <a:sym typeface="Antonio Bold"/>
              </a:rPr>
              <a:t>Sirgas</a:t>
            </a:r>
          </a:p>
        </p:txBody>
      </p:sp>
      <p:grpSp>
        <p:nvGrpSpPr>
          <p:cNvPr name="Group 30" id="30"/>
          <p:cNvGrpSpPr/>
          <p:nvPr/>
        </p:nvGrpSpPr>
        <p:grpSpPr>
          <a:xfrm rot="0">
            <a:off x="13854781" y="6754679"/>
            <a:ext cx="3401029" cy="2235741"/>
            <a:chOff x="0" y="0"/>
            <a:chExt cx="4534706" cy="2980988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42706" y="0"/>
              <a:ext cx="786939" cy="856532"/>
            </a:xfrm>
            <a:custGeom>
              <a:avLst/>
              <a:gdLst/>
              <a:ahLst/>
              <a:cxnLst/>
              <a:rect r="r" b="b" t="t" l="l"/>
              <a:pathLst>
                <a:path h="856532" w="786939">
                  <a:moveTo>
                    <a:pt x="0" y="0"/>
                  </a:moveTo>
                  <a:lnTo>
                    <a:pt x="786939" y="0"/>
                  </a:lnTo>
                  <a:lnTo>
                    <a:pt x="786939" y="856532"/>
                  </a:lnTo>
                  <a:lnTo>
                    <a:pt x="0" y="85653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3">
                <a:extLs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42706" y="1194482"/>
              <a:ext cx="840622" cy="840622"/>
            </a:xfrm>
            <a:custGeom>
              <a:avLst/>
              <a:gdLst/>
              <a:ahLst/>
              <a:cxnLst/>
              <a:rect r="r" b="b" t="t" l="l"/>
              <a:pathLst>
                <a:path h="840622" w="840622">
                  <a:moveTo>
                    <a:pt x="0" y="0"/>
                  </a:moveTo>
                  <a:lnTo>
                    <a:pt x="840622" y="0"/>
                  </a:lnTo>
                  <a:lnTo>
                    <a:pt x="840622" y="840622"/>
                  </a:lnTo>
                  <a:lnTo>
                    <a:pt x="0" y="84062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5">
                <a:extLst>
                  <a:ext uri="{96DAC541-7B7A-43D3-8B79-37D633B846F1}">
                    <asvg:svgBlip xmlns:asvg="http://schemas.microsoft.com/office/drawing/2016/SVG/main" r:embed="rId16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33" id="33"/>
            <p:cNvSpPr txBox="true"/>
            <p:nvPr/>
          </p:nvSpPr>
          <p:spPr>
            <a:xfrm rot="0">
              <a:off x="0" y="1373394"/>
              <a:ext cx="3246760" cy="53129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011"/>
                </a:lnSpc>
                <a:spcBef>
                  <a:spcPct val="0"/>
                </a:spcBef>
              </a:pPr>
              <a:r>
                <a:rPr lang="en-US" b="true" sz="2840">
                  <a:solidFill>
                    <a:srgbClr val="FFFFFF"/>
                  </a:solidFill>
                  <a:latin typeface="Antonio Bold"/>
                  <a:ea typeface="Antonio Bold"/>
                  <a:cs typeface="Antonio Bold"/>
                  <a:sym typeface="Antonio Bold"/>
                </a:rPr>
                <a:t>SIRGAS</a:t>
              </a:r>
            </a:p>
          </p:txBody>
        </p:sp>
        <p:sp>
          <p:nvSpPr>
            <p:cNvPr name="TextBox 34" id="34"/>
            <p:cNvSpPr txBox="true"/>
            <p:nvPr/>
          </p:nvSpPr>
          <p:spPr>
            <a:xfrm rot="0">
              <a:off x="872351" y="263400"/>
              <a:ext cx="3662355" cy="53129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011"/>
                </a:lnSpc>
                <a:spcBef>
                  <a:spcPct val="0"/>
                </a:spcBef>
              </a:pPr>
              <a:r>
                <a:rPr lang="en-US" b="true" sz="2840">
                  <a:solidFill>
                    <a:srgbClr val="FFFFFF"/>
                  </a:solidFill>
                  <a:latin typeface="Antonio Bold"/>
                  <a:ea typeface="Antonio Bold"/>
                  <a:cs typeface="Antonio Bold"/>
                  <a:sym typeface="Antonio Bold"/>
                </a:rPr>
                <a:t>@SirgasAmericas</a:t>
              </a:r>
            </a:p>
          </p:txBody>
        </p:sp>
        <p:sp>
          <p:nvSpPr>
            <p:cNvPr name="Freeform 35" id="35"/>
            <p:cNvSpPr/>
            <p:nvPr/>
          </p:nvSpPr>
          <p:spPr>
            <a:xfrm flipH="false" flipV="false" rot="0">
              <a:off x="42706" y="2344891"/>
              <a:ext cx="875865" cy="636097"/>
            </a:xfrm>
            <a:custGeom>
              <a:avLst/>
              <a:gdLst/>
              <a:ahLst/>
              <a:cxnLst/>
              <a:rect r="r" b="b" t="t" l="l"/>
              <a:pathLst>
                <a:path h="636097" w="875865">
                  <a:moveTo>
                    <a:pt x="0" y="0"/>
                  </a:moveTo>
                  <a:lnTo>
                    <a:pt x="875865" y="0"/>
                  </a:lnTo>
                  <a:lnTo>
                    <a:pt x="875865" y="636097"/>
                  </a:lnTo>
                  <a:lnTo>
                    <a:pt x="0" y="63609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7">
                <a:extLst>
                  <a:ext uri="{96DAC541-7B7A-43D3-8B79-37D633B846F1}">
                    <asvg:svgBlip xmlns:asvg="http://schemas.microsoft.com/office/drawing/2016/SVG/main" r:embed="rId18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36" id="36"/>
            <p:cNvSpPr txBox="true"/>
            <p:nvPr/>
          </p:nvSpPr>
          <p:spPr>
            <a:xfrm rot="0">
              <a:off x="802860" y="2386657"/>
              <a:ext cx="3246760" cy="53129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011"/>
                </a:lnSpc>
                <a:spcBef>
                  <a:spcPct val="0"/>
                </a:spcBef>
              </a:pPr>
              <a:r>
                <a:rPr lang="en-US" b="true" sz="2840">
                  <a:solidFill>
                    <a:srgbClr val="FFFFFF"/>
                  </a:solidFill>
                  <a:latin typeface="Antonio Bold"/>
                  <a:ea typeface="Antonio Bold"/>
                  <a:cs typeface="Antonio Bold"/>
                  <a:sym typeface="Antonio Bold"/>
                </a:rPr>
                <a:t>SirgasAmericas</a:t>
              </a:r>
            </a:p>
          </p:txBody>
        </p:sp>
      </p:grpSp>
      <p:sp>
        <p:nvSpPr>
          <p:cNvPr name="Freeform 37" id="37"/>
          <p:cNvSpPr/>
          <p:nvPr/>
        </p:nvSpPr>
        <p:spPr>
          <a:xfrm flipH="false" flipV="false" rot="0">
            <a:off x="12687613" y="-8278695"/>
            <a:ext cx="13292143" cy="9812018"/>
          </a:xfrm>
          <a:custGeom>
            <a:avLst/>
            <a:gdLst/>
            <a:ahLst/>
            <a:cxnLst/>
            <a:rect r="r" b="b" t="t" l="l"/>
            <a:pathLst>
              <a:path h="9812018" w="13292143">
                <a:moveTo>
                  <a:pt x="0" y="0"/>
                </a:moveTo>
                <a:lnTo>
                  <a:pt x="13292143" y="0"/>
                </a:lnTo>
                <a:lnTo>
                  <a:pt x="13292143" y="9812018"/>
                </a:lnTo>
                <a:lnTo>
                  <a:pt x="0" y="9812018"/>
                </a:lnTo>
                <a:lnTo>
                  <a:pt x="0" y="0"/>
                </a:lnTo>
                <a:close/>
              </a:path>
            </a:pathLst>
          </a:custGeom>
          <a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7511" t="-12517" r="-5631" b="-625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4116395" y="-528196"/>
            <a:ext cx="10055210" cy="10541622"/>
            <a:chOff x="0" y="0"/>
            <a:chExt cx="13406947" cy="14055496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2501732" cy="14055496"/>
            </a:xfrm>
            <a:custGeom>
              <a:avLst/>
              <a:gdLst/>
              <a:ahLst/>
              <a:cxnLst/>
              <a:rect r="r" b="b" t="t" l="l"/>
              <a:pathLst>
                <a:path h="14055496" w="12501732">
                  <a:moveTo>
                    <a:pt x="0" y="0"/>
                  </a:moveTo>
                  <a:lnTo>
                    <a:pt x="12501732" y="0"/>
                  </a:lnTo>
                  <a:lnTo>
                    <a:pt x="12501732" y="14055496"/>
                  </a:lnTo>
                  <a:lnTo>
                    <a:pt x="0" y="1405549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alphaModFix amt="30000"/>
              </a:blip>
              <a:stretch>
                <a:fillRect l="0" t="0" r="-154746" b="0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8125096" y="4307211"/>
              <a:ext cx="5281851" cy="4099694"/>
            </a:xfrm>
            <a:custGeom>
              <a:avLst/>
              <a:gdLst/>
              <a:ahLst/>
              <a:cxnLst/>
              <a:rect r="r" b="b" t="t" l="l"/>
              <a:pathLst>
                <a:path h="4099694" w="5281851">
                  <a:moveTo>
                    <a:pt x="0" y="0"/>
                  </a:moveTo>
                  <a:lnTo>
                    <a:pt x="5281851" y="0"/>
                  </a:lnTo>
                  <a:lnTo>
                    <a:pt x="5281851" y="4099694"/>
                  </a:lnTo>
                  <a:lnTo>
                    <a:pt x="0" y="409969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alphaModFix amt="30000"/>
              </a:blip>
              <a:stretch>
                <a:fillRect l="-72945" t="0" r="-2927" b="0"/>
              </a:stretch>
            </a:blipFill>
          </p:spPr>
        </p:sp>
      </p:grpSp>
      <p:sp>
        <p:nvSpPr>
          <p:cNvPr name="TextBox 6" id="6"/>
          <p:cNvSpPr txBox="true"/>
          <p:nvPr/>
        </p:nvSpPr>
        <p:spPr>
          <a:xfrm rot="0">
            <a:off x="2122256" y="5012329"/>
            <a:ext cx="14043488" cy="38959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4538"/>
              </a:lnSpc>
              <a:spcBef>
                <a:spcPct val="0"/>
              </a:spcBef>
            </a:pPr>
            <a:r>
              <a:rPr lang="en-US" b="true" sz="14394">
                <a:solidFill>
                  <a:srgbClr val="FFFFFF"/>
                </a:solidFill>
                <a:latin typeface="Poppins Ultra-Bold"/>
                <a:ea typeface="Poppins Ultra-Bold"/>
                <a:cs typeface="Poppins Ultra-Bold"/>
                <a:sym typeface="Poppins Ultra-Bold"/>
              </a:rPr>
              <a:t>MUCHAS GRACIAS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-6646071" y="-4388962"/>
            <a:ext cx="13292143" cy="9812018"/>
          </a:xfrm>
          <a:custGeom>
            <a:avLst/>
            <a:gdLst/>
            <a:ahLst/>
            <a:cxnLst/>
            <a:rect r="r" b="b" t="t" l="l"/>
            <a:pathLst>
              <a:path h="9812018" w="13292143">
                <a:moveTo>
                  <a:pt x="0" y="0"/>
                </a:moveTo>
                <a:lnTo>
                  <a:pt x="13292142" y="0"/>
                </a:lnTo>
                <a:lnTo>
                  <a:pt x="13292142" y="9812018"/>
                </a:lnTo>
                <a:lnTo>
                  <a:pt x="0" y="981201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2315579" y="9109841"/>
            <a:ext cx="6117705" cy="9035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333"/>
              </a:lnSpc>
              <a:spcBef>
                <a:spcPct val="0"/>
              </a:spcBef>
            </a:pPr>
            <a:r>
              <a:rPr lang="en-US" b="true" sz="6270">
                <a:solidFill>
                  <a:srgbClr val="FFFFFF"/>
                </a:solidFill>
                <a:latin typeface="Poppins Ultra-Bold"/>
                <a:ea typeface="Poppins Ultra-Bold"/>
                <a:cs typeface="Poppins Ultra-Bold"/>
                <a:sym typeface="Poppins Ultra-Bold"/>
              </a:rPr>
              <a:t>THANK YOU!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319016" y="9109841"/>
            <a:ext cx="7594758" cy="9035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333"/>
              </a:lnSpc>
              <a:spcBef>
                <a:spcPct val="0"/>
              </a:spcBef>
            </a:pPr>
            <a:r>
              <a:rPr lang="en-US" b="true" sz="6270">
                <a:solidFill>
                  <a:srgbClr val="FFFFFF"/>
                </a:solidFill>
                <a:latin typeface="Poppins Ultra-Bold"/>
                <a:ea typeface="Poppins Ultra-Bold"/>
                <a:cs typeface="Poppins Ultra-Bold"/>
                <a:sym typeface="Poppins Ultra-Bold"/>
              </a:rPr>
              <a:t>MUITO OBRIGADO!</a:t>
            </a:r>
          </a:p>
        </p:txBody>
      </p:sp>
      <p:sp>
        <p:nvSpPr>
          <p:cNvPr name="Freeform 10" id="10"/>
          <p:cNvSpPr/>
          <p:nvPr/>
        </p:nvSpPr>
        <p:spPr>
          <a:xfrm flipH="false" flipV="false" rot="0">
            <a:off x="12005823" y="-4668518"/>
            <a:ext cx="13292143" cy="9812018"/>
          </a:xfrm>
          <a:custGeom>
            <a:avLst/>
            <a:gdLst/>
            <a:ahLst/>
            <a:cxnLst/>
            <a:rect r="r" b="b" t="t" l="l"/>
            <a:pathLst>
              <a:path h="9812018" w="13292143">
                <a:moveTo>
                  <a:pt x="0" y="0"/>
                </a:moveTo>
                <a:lnTo>
                  <a:pt x="13292143" y="0"/>
                </a:lnTo>
                <a:lnTo>
                  <a:pt x="13292143" y="9812018"/>
                </a:lnTo>
                <a:lnTo>
                  <a:pt x="0" y="981201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DAG9jLPkAXA</dc:identifier>
  <dcterms:modified xsi:type="dcterms:W3CDTF">2011-08-01T06:04:30Z</dcterms:modified>
  <cp:revision>1</cp:revision>
  <dc:title>Presentación SIRGAS PPT Simposio 2026</dc:title>
</cp:coreProperties>
</file>